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anose="020B0604020202020204"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22B"/>
    <a:srgbClr val="797979"/>
    <a:srgbClr val="23274E"/>
    <a:srgbClr val="141D4E"/>
    <a:srgbClr val="D6532B"/>
    <a:srgbClr val="43444A"/>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93" d="100"/>
          <a:sy n="93" d="100"/>
        </p:scale>
        <p:origin x="44"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4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3/1/2023 8:33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3/1/2023 8:33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3/1/2023 8:34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60766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0.wmf"/><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oleObject" Target="../embeddings/oleObject16.bin"/><Relationship Id="rId11" Type="http://schemas.openxmlformats.org/officeDocument/2006/relationships/image" Target="../media/image16.png"/><Relationship Id="rId5" Type="http://schemas.openxmlformats.org/officeDocument/2006/relationships/image" Target="../media/image11.e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3.bin"/><Relationship Id="rId9" Type="http://schemas.openxmlformats.org/officeDocument/2006/relationships/image" Target="../media/image22.emf"/><Relationship Id="rId1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2.emf"/><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oleObject" Target="../embeddings/oleObject17.bin"/><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16.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0.w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oleObject" Target="../embeddings/oleObject16.bin"/><Relationship Id="rId11" Type="http://schemas.openxmlformats.org/officeDocument/2006/relationships/image" Target="../media/image11.emf"/><Relationship Id="rId5" Type="http://schemas.openxmlformats.org/officeDocument/2006/relationships/image" Target="../media/image14.JPEG"/><Relationship Id="rId15" Type="http://schemas.openxmlformats.org/officeDocument/2006/relationships/image" Target="../media/image18.png"/><Relationship Id="rId10" Type="http://schemas.openxmlformats.org/officeDocument/2006/relationships/oleObject" Target="../embeddings/oleObject23.bin"/><Relationship Id="rId4" Type="http://schemas.openxmlformats.org/officeDocument/2006/relationships/image" Target="../media/image13.jpg"/><Relationship Id="rId9" Type="http://schemas.openxmlformats.org/officeDocument/2006/relationships/image" Target="../media/image22.emf"/><Relationship Id="rId1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7.bin"/><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 Id="rId14" Type="http://schemas.openxmlformats.org/officeDocument/2006/relationships/image" Target="../media/image2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853680081"/>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stretch>
                        <a:fillRect/>
                      </a:stretch>
                    </p:blipFill>
                    <p:spPr>
                      <a:xfrm>
                        <a:off x="139002" y="137587"/>
                        <a:ext cx="308626" cy="307777"/>
                      </a:xfrm>
                      <a:prstGeom prst="rect">
                        <a:avLst/>
                      </a:prstGeom>
                    </p:spPr>
                  </p:pic>
                </p:oleObj>
              </mc:Fallback>
            </mc:AlternateContent>
          </a:graphicData>
        </a:graphic>
      </p:graphicFrame>
      <p:sp>
        <p:nvSpPr>
          <p:cNvPr id="3" name="Text Placeholder 4">
            <a:extLst>
              <a:ext uri="{FF2B5EF4-FFF2-40B4-BE49-F238E27FC236}">
                <a16:creationId xmlns:a16="http://schemas.microsoft.com/office/drawing/2014/main" id="{A10360BB-BB87-A953-BD9D-49112335EC75}"/>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B1B92342-5D36-60E6-CA03-BF9107E76460}"/>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E967DBE-12AD-DBF6-8749-B93FFA185FE8}"/>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3B88A39F-3DE0-448E-1ADE-B289DE5ED121}"/>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A1BDF0D0-53EA-1C69-9540-A21FAC82B1FC}"/>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8" imgW="2977952" imgH="1320573" progId="CorelDraw.Graphic.22">
                    <p:embed/>
                  </p:oleObj>
                </mc:Choice>
                <mc:Fallback>
                  <p:oleObj name="CorelDRAW" r:id="rId8"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9"/>
                        <a:stretch>
                          <a:fillRect/>
                        </a:stretch>
                      </p:blipFill>
                      <p:spPr>
                        <a:xfrm>
                          <a:off x="8087804" y="398390"/>
                          <a:ext cx="2978150" cy="1320800"/>
                        </a:xfrm>
                        <a:prstGeom prst="rect">
                          <a:avLst/>
                        </a:prstGeom>
                      </p:spPr>
                    </p:pic>
                  </p:oleObj>
                </mc:Fallback>
              </mc:AlternateContent>
            </a:graphicData>
          </a:graphic>
        </p:graphicFrame>
      </p:grpSp>
      <p:pic>
        <p:nvPicPr>
          <p:cNvPr id="8" name="Imagen 47">
            <a:extLst>
              <a:ext uri="{FF2B5EF4-FFF2-40B4-BE49-F238E27FC236}">
                <a16:creationId xmlns:a16="http://schemas.microsoft.com/office/drawing/2014/main" id="{7067461D-D036-FC69-15F9-85DA2C4CDD00}"/>
              </a:ext>
            </a:extLst>
          </p:cNvPr>
          <p:cNvPicPr>
            <a:picLocks noChangeAspect="1"/>
          </p:cNvPicPr>
          <p:nvPr userDrawn="1"/>
        </p:nvPicPr>
        <p:blipFill>
          <a:blip r:embed="rId10"/>
          <a:stretch>
            <a:fillRect/>
          </a:stretch>
        </p:blipFill>
        <p:spPr>
          <a:xfrm>
            <a:off x="6102468" y="5078870"/>
            <a:ext cx="2715826" cy="835640"/>
          </a:xfrm>
          <a:prstGeom prst="rect">
            <a:avLst/>
          </a:prstGeom>
        </p:spPr>
      </p:pic>
      <p:pic>
        <p:nvPicPr>
          <p:cNvPr id="9" name="Imagen 48">
            <a:extLst>
              <a:ext uri="{FF2B5EF4-FFF2-40B4-BE49-F238E27FC236}">
                <a16:creationId xmlns:a16="http://schemas.microsoft.com/office/drawing/2014/main" id="{94482EF5-7DED-4675-B34F-AB6439491A87}"/>
              </a:ext>
            </a:extLst>
          </p:cNvPr>
          <p:cNvPicPr>
            <a:picLocks noChangeAspect="1"/>
          </p:cNvPicPr>
          <p:nvPr userDrawn="1"/>
        </p:nvPicPr>
        <p:blipFill>
          <a:blip r:embed="rId11"/>
          <a:stretch>
            <a:fillRect/>
          </a:stretch>
        </p:blipFill>
        <p:spPr>
          <a:xfrm>
            <a:off x="4751750" y="6111763"/>
            <a:ext cx="2193774" cy="573671"/>
          </a:xfrm>
          <a:prstGeom prst="rect">
            <a:avLst/>
          </a:prstGeom>
        </p:spPr>
      </p:pic>
      <p:pic>
        <p:nvPicPr>
          <p:cNvPr id="10" name="Imagen 50">
            <a:extLst>
              <a:ext uri="{FF2B5EF4-FFF2-40B4-BE49-F238E27FC236}">
                <a16:creationId xmlns:a16="http://schemas.microsoft.com/office/drawing/2014/main" id="{58EAA29A-DF14-C514-385F-F7490DA5212D}"/>
              </a:ext>
            </a:extLst>
          </p:cNvPr>
          <p:cNvPicPr>
            <a:picLocks noChangeAspect="1"/>
          </p:cNvPicPr>
          <p:nvPr userDrawn="1"/>
        </p:nvPicPr>
        <p:blipFill>
          <a:blip r:embed="rId12"/>
          <a:stretch>
            <a:fillRect/>
          </a:stretch>
        </p:blipFill>
        <p:spPr>
          <a:xfrm>
            <a:off x="3400584" y="5121288"/>
            <a:ext cx="2432992" cy="750805"/>
          </a:xfrm>
          <a:prstGeom prst="rect">
            <a:avLst/>
          </a:prstGeom>
        </p:spPr>
      </p:pic>
      <p:pic>
        <p:nvPicPr>
          <p:cNvPr id="17" name="Imagen 51">
            <a:extLst>
              <a:ext uri="{FF2B5EF4-FFF2-40B4-BE49-F238E27FC236}">
                <a16:creationId xmlns:a16="http://schemas.microsoft.com/office/drawing/2014/main" id="{E5061502-3F11-3FFF-7264-BEE3668DCAA4}"/>
              </a:ext>
            </a:extLst>
          </p:cNvPr>
          <p:cNvPicPr>
            <a:picLocks noChangeAspect="1"/>
          </p:cNvPicPr>
          <p:nvPr userDrawn="1"/>
        </p:nvPicPr>
        <p:blipFill>
          <a:blip r:embed="rId13"/>
          <a:stretch>
            <a:fillRect/>
          </a:stretch>
        </p:blipFill>
        <p:spPr>
          <a:xfrm>
            <a:off x="1692386" y="6145520"/>
            <a:ext cx="1645011" cy="506157"/>
          </a:xfrm>
          <a:prstGeom prst="rect">
            <a:avLst/>
          </a:prstGeom>
        </p:spPr>
      </p:pic>
      <p:pic>
        <p:nvPicPr>
          <p:cNvPr id="18" name="Imagen 52">
            <a:extLst>
              <a:ext uri="{FF2B5EF4-FFF2-40B4-BE49-F238E27FC236}">
                <a16:creationId xmlns:a16="http://schemas.microsoft.com/office/drawing/2014/main" id="{19BEA446-E2E9-782B-EF5D-A78BF8613A4A}"/>
              </a:ext>
            </a:extLst>
          </p:cNvPr>
          <p:cNvPicPr>
            <a:picLocks noChangeAspect="1"/>
          </p:cNvPicPr>
          <p:nvPr userDrawn="1"/>
        </p:nvPicPr>
        <p:blipFill>
          <a:blip r:embed="rId14"/>
          <a:stretch>
            <a:fillRect/>
          </a:stretch>
        </p:blipFill>
        <p:spPr>
          <a:xfrm>
            <a:off x="1312161" y="5121654"/>
            <a:ext cx="1819531" cy="750072"/>
          </a:xfrm>
          <a:prstGeom prst="rect">
            <a:avLst/>
          </a:prstGeom>
        </p:spPr>
      </p:pic>
      <p:pic>
        <p:nvPicPr>
          <p:cNvPr id="20" name="Imagen 54">
            <a:extLst>
              <a:ext uri="{FF2B5EF4-FFF2-40B4-BE49-F238E27FC236}">
                <a16:creationId xmlns:a16="http://schemas.microsoft.com/office/drawing/2014/main" id="{BDC9D18A-F60A-214F-5ED0-1695C1105809}"/>
              </a:ext>
            </a:extLst>
          </p:cNvPr>
          <p:cNvPicPr>
            <a:picLocks noChangeAspect="1"/>
          </p:cNvPicPr>
          <p:nvPr userDrawn="1"/>
        </p:nvPicPr>
        <p:blipFill>
          <a:blip r:embed="rId15"/>
          <a:stretch>
            <a:fillRect/>
          </a:stretch>
        </p:blipFill>
        <p:spPr>
          <a:xfrm>
            <a:off x="9087186" y="5107161"/>
            <a:ext cx="1819531" cy="779059"/>
          </a:xfrm>
          <a:prstGeom prst="rect">
            <a:avLst/>
          </a:prstGeom>
        </p:spPr>
      </p:pic>
      <p:pic>
        <p:nvPicPr>
          <p:cNvPr id="21" name="Imagen 2" descr="Forma&#10;&#10;Descripción generada automáticamente con confianza media">
            <a:extLst>
              <a:ext uri="{FF2B5EF4-FFF2-40B4-BE49-F238E27FC236}">
                <a16:creationId xmlns:a16="http://schemas.microsoft.com/office/drawing/2014/main" id="{A50784F4-CC5D-E9DC-760A-0591E40AA13C}"/>
              </a:ext>
            </a:extLst>
          </p:cNvPr>
          <p:cNvPicPr>
            <a:picLocks noChangeAspect="1"/>
          </p:cNvPicPr>
          <p:nvPr userDrawn="1"/>
        </p:nvPicPr>
        <p:blipFill>
          <a:blip r:embed="rId16"/>
          <a:stretch>
            <a:fillRect/>
          </a:stretch>
        </p:blipFill>
        <p:spPr>
          <a:xfrm>
            <a:off x="8359876" y="6095170"/>
            <a:ext cx="1548352" cy="606857"/>
          </a:xfrm>
          <a:prstGeom prst="rect">
            <a:avLst/>
          </a:prstGeom>
        </p:spPr>
      </p:pic>
      <p:sp>
        <p:nvSpPr>
          <p:cNvPr id="22" name="Title 1">
            <a:extLst>
              <a:ext uri="{FF2B5EF4-FFF2-40B4-BE49-F238E27FC236}">
                <a16:creationId xmlns:a16="http://schemas.microsoft.com/office/drawing/2014/main" id="{DA1C8879-C785-14A9-7F6D-BD90DEE05B9F}"/>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3" name="Title 1">
            <a:extLst>
              <a:ext uri="{FF2B5EF4-FFF2-40B4-BE49-F238E27FC236}">
                <a16:creationId xmlns:a16="http://schemas.microsoft.com/office/drawing/2014/main" id="{F39A079D-5AC7-3DBB-1D74-4B4B752ABC68}"/>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 name="Text Placeholder 4">
            <a:extLst>
              <a:ext uri="{FF2B5EF4-FFF2-40B4-BE49-F238E27FC236}">
                <a16:creationId xmlns:a16="http://schemas.microsoft.com/office/drawing/2014/main" id="{2E2E7AC2-B0A2-F189-90F7-1FF8CA89E48A}"/>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573E5AA6-9800-D127-B330-83D5B4AC5F5A}"/>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8683403-C74D-9C1E-8717-2D36B0A74DD1}"/>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68161DF2-2447-9EFF-161D-2386371A2535}"/>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63012653-BE56-E7DD-DF5F-54454185AB38}"/>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6" imgW="2977952" imgH="1320573" progId="CorelDraw.Graphic.22">
                    <p:embed/>
                  </p:oleObj>
                </mc:Choice>
                <mc:Fallback>
                  <p:oleObj name="CorelDRAW" r:id="rId6"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7"/>
                        <a:stretch>
                          <a:fillRect/>
                        </a:stretch>
                      </p:blipFill>
                      <p:spPr>
                        <a:xfrm>
                          <a:off x="8087804" y="398390"/>
                          <a:ext cx="2978150" cy="1320800"/>
                        </a:xfrm>
                        <a:prstGeom prst="rect">
                          <a:avLst/>
                        </a:prstGeom>
                      </p:spPr>
                    </p:pic>
                  </p:oleObj>
                </mc:Fallback>
              </mc:AlternateContent>
            </a:graphicData>
          </a:graphic>
        </p:graphicFrame>
      </p:grpSp>
      <p:sp>
        <p:nvSpPr>
          <p:cNvPr id="8" name="Text Placeholder 4">
            <a:extLst>
              <a:ext uri="{FF2B5EF4-FFF2-40B4-BE49-F238E27FC236}">
                <a16:creationId xmlns:a16="http://schemas.microsoft.com/office/drawing/2014/main" id="{D69CBE08-0B93-8E58-F918-AFA68EB05DC0}"/>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6" name="Objeto 15">
            <a:extLst>
              <a:ext uri="{FF2B5EF4-FFF2-40B4-BE49-F238E27FC236}">
                <a16:creationId xmlns:a16="http://schemas.microsoft.com/office/drawing/2014/main" id="{EDAE73C8-F6A4-1DF6-254F-3C34C21CF958}"/>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9"/>
                      <a:stretch>
                        <a:fillRect/>
                      </a:stretch>
                    </p:blipFill>
                    <p:spPr>
                      <a:xfrm>
                        <a:off x="139002" y="137587"/>
                        <a:ext cx="308626" cy="307777"/>
                      </a:xfrm>
                      <a:prstGeom prst="rect">
                        <a:avLst/>
                      </a:prstGeom>
                    </p:spPr>
                  </p:pic>
                </p:oleObj>
              </mc:Fallback>
            </mc:AlternateContent>
          </a:graphicData>
        </a:graphic>
      </p:graphicFrame>
      <p:pic>
        <p:nvPicPr>
          <p:cNvPr id="17" name="Imagen 47">
            <a:extLst>
              <a:ext uri="{FF2B5EF4-FFF2-40B4-BE49-F238E27FC236}">
                <a16:creationId xmlns:a16="http://schemas.microsoft.com/office/drawing/2014/main" id="{992E40E1-FA14-C8BF-3350-56064A495211}"/>
              </a:ext>
            </a:extLst>
          </p:cNvPr>
          <p:cNvPicPr>
            <a:picLocks noChangeAspect="1"/>
          </p:cNvPicPr>
          <p:nvPr userDrawn="1"/>
        </p:nvPicPr>
        <p:blipFill>
          <a:blip r:embed="rId10"/>
          <a:stretch>
            <a:fillRect/>
          </a:stretch>
        </p:blipFill>
        <p:spPr>
          <a:xfrm>
            <a:off x="6102468" y="5078870"/>
            <a:ext cx="2715826" cy="835640"/>
          </a:xfrm>
          <a:prstGeom prst="rect">
            <a:avLst/>
          </a:prstGeom>
        </p:spPr>
      </p:pic>
      <p:pic>
        <p:nvPicPr>
          <p:cNvPr id="18" name="Imagen 48">
            <a:extLst>
              <a:ext uri="{FF2B5EF4-FFF2-40B4-BE49-F238E27FC236}">
                <a16:creationId xmlns:a16="http://schemas.microsoft.com/office/drawing/2014/main" id="{DA0117EC-B232-E10A-C33F-196DDBB50F43}"/>
              </a:ext>
            </a:extLst>
          </p:cNvPr>
          <p:cNvPicPr>
            <a:picLocks noChangeAspect="1"/>
          </p:cNvPicPr>
          <p:nvPr userDrawn="1"/>
        </p:nvPicPr>
        <p:blipFill>
          <a:blip r:embed="rId11"/>
          <a:stretch>
            <a:fillRect/>
          </a:stretch>
        </p:blipFill>
        <p:spPr>
          <a:xfrm>
            <a:off x="4751750" y="6111763"/>
            <a:ext cx="2193774" cy="573671"/>
          </a:xfrm>
          <a:prstGeom prst="rect">
            <a:avLst/>
          </a:prstGeom>
        </p:spPr>
      </p:pic>
      <p:pic>
        <p:nvPicPr>
          <p:cNvPr id="19" name="Imagen 50">
            <a:extLst>
              <a:ext uri="{FF2B5EF4-FFF2-40B4-BE49-F238E27FC236}">
                <a16:creationId xmlns:a16="http://schemas.microsoft.com/office/drawing/2014/main" id="{3135AA1A-B36B-E9BF-CEFB-182FF1FA0391}"/>
              </a:ext>
            </a:extLst>
          </p:cNvPr>
          <p:cNvPicPr>
            <a:picLocks noChangeAspect="1"/>
          </p:cNvPicPr>
          <p:nvPr userDrawn="1"/>
        </p:nvPicPr>
        <p:blipFill>
          <a:blip r:embed="rId12"/>
          <a:stretch>
            <a:fillRect/>
          </a:stretch>
        </p:blipFill>
        <p:spPr>
          <a:xfrm>
            <a:off x="3400584" y="5121288"/>
            <a:ext cx="2432992" cy="750805"/>
          </a:xfrm>
          <a:prstGeom prst="rect">
            <a:avLst/>
          </a:prstGeom>
        </p:spPr>
      </p:pic>
      <p:pic>
        <p:nvPicPr>
          <p:cNvPr id="20" name="Imagen 51">
            <a:extLst>
              <a:ext uri="{FF2B5EF4-FFF2-40B4-BE49-F238E27FC236}">
                <a16:creationId xmlns:a16="http://schemas.microsoft.com/office/drawing/2014/main" id="{F0E32EEE-1CD0-B3D6-4D88-0F9C836D7CD9}"/>
              </a:ext>
            </a:extLst>
          </p:cNvPr>
          <p:cNvPicPr>
            <a:picLocks noChangeAspect="1"/>
          </p:cNvPicPr>
          <p:nvPr userDrawn="1"/>
        </p:nvPicPr>
        <p:blipFill>
          <a:blip r:embed="rId13"/>
          <a:stretch>
            <a:fillRect/>
          </a:stretch>
        </p:blipFill>
        <p:spPr>
          <a:xfrm>
            <a:off x="1692386" y="6145520"/>
            <a:ext cx="1645011" cy="506157"/>
          </a:xfrm>
          <a:prstGeom prst="rect">
            <a:avLst/>
          </a:prstGeom>
        </p:spPr>
      </p:pic>
      <p:pic>
        <p:nvPicPr>
          <p:cNvPr id="21" name="Imagen 52">
            <a:extLst>
              <a:ext uri="{FF2B5EF4-FFF2-40B4-BE49-F238E27FC236}">
                <a16:creationId xmlns:a16="http://schemas.microsoft.com/office/drawing/2014/main" id="{9CF6BAB2-32A2-2606-CF20-196628877FC7}"/>
              </a:ext>
            </a:extLst>
          </p:cNvPr>
          <p:cNvPicPr>
            <a:picLocks noChangeAspect="1"/>
          </p:cNvPicPr>
          <p:nvPr userDrawn="1"/>
        </p:nvPicPr>
        <p:blipFill>
          <a:blip r:embed="rId14"/>
          <a:stretch>
            <a:fillRect/>
          </a:stretch>
        </p:blipFill>
        <p:spPr>
          <a:xfrm>
            <a:off x="1312161" y="5121654"/>
            <a:ext cx="1819531" cy="750072"/>
          </a:xfrm>
          <a:prstGeom prst="rect">
            <a:avLst/>
          </a:prstGeom>
        </p:spPr>
      </p:pic>
      <p:pic>
        <p:nvPicPr>
          <p:cNvPr id="22" name="Imagen 54">
            <a:extLst>
              <a:ext uri="{FF2B5EF4-FFF2-40B4-BE49-F238E27FC236}">
                <a16:creationId xmlns:a16="http://schemas.microsoft.com/office/drawing/2014/main" id="{61BE078F-F1B9-4B9C-C149-E3DFFA1F0F15}"/>
              </a:ext>
            </a:extLst>
          </p:cNvPr>
          <p:cNvPicPr>
            <a:picLocks noChangeAspect="1"/>
          </p:cNvPicPr>
          <p:nvPr userDrawn="1"/>
        </p:nvPicPr>
        <p:blipFill>
          <a:blip r:embed="rId15"/>
          <a:stretch>
            <a:fillRect/>
          </a:stretch>
        </p:blipFill>
        <p:spPr>
          <a:xfrm>
            <a:off x="9087186" y="5107161"/>
            <a:ext cx="1819531" cy="779059"/>
          </a:xfrm>
          <a:prstGeom prst="rect">
            <a:avLst/>
          </a:prstGeom>
        </p:spPr>
      </p:pic>
      <p:pic>
        <p:nvPicPr>
          <p:cNvPr id="23" name="Imagen 2" descr="Forma&#10;&#10;Descripción generada automáticamente con confianza media">
            <a:extLst>
              <a:ext uri="{FF2B5EF4-FFF2-40B4-BE49-F238E27FC236}">
                <a16:creationId xmlns:a16="http://schemas.microsoft.com/office/drawing/2014/main" id="{0E05FB6D-E81D-772B-35CA-0399CFF0F831}"/>
              </a:ext>
            </a:extLst>
          </p:cNvPr>
          <p:cNvPicPr>
            <a:picLocks noChangeAspect="1"/>
          </p:cNvPicPr>
          <p:nvPr userDrawn="1"/>
        </p:nvPicPr>
        <p:blipFill>
          <a:blip r:embed="rId16"/>
          <a:stretch>
            <a:fillRect/>
          </a:stretch>
        </p:blipFill>
        <p:spPr>
          <a:xfrm>
            <a:off x="8359876" y="6095170"/>
            <a:ext cx="1548352" cy="606857"/>
          </a:xfrm>
          <a:prstGeom prst="rect">
            <a:avLst/>
          </a:prstGeom>
        </p:spPr>
      </p:pic>
      <p:sp>
        <p:nvSpPr>
          <p:cNvPr id="24" name="Title 1">
            <a:extLst>
              <a:ext uri="{FF2B5EF4-FFF2-40B4-BE49-F238E27FC236}">
                <a16:creationId xmlns:a16="http://schemas.microsoft.com/office/drawing/2014/main" id="{9FF25AFC-359A-1878-6481-222F76D5D374}"/>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6" name="Title 1">
            <a:extLst>
              <a:ext uri="{FF2B5EF4-FFF2-40B4-BE49-F238E27FC236}">
                <a16:creationId xmlns:a16="http://schemas.microsoft.com/office/drawing/2014/main" id="{18B9C728-93B1-03CB-5092-20E88305592C}"/>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4"/>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5"/>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sp>
        <p:nvSpPr>
          <p:cNvPr id="11" name="Text Placeholder 4">
            <a:extLst>
              <a:ext uri="{FF2B5EF4-FFF2-40B4-BE49-F238E27FC236}">
                <a16:creationId xmlns:a16="http://schemas.microsoft.com/office/drawing/2014/main" id="{125A9D43-4558-03C7-5ACA-06E131867CAC}"/>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2" name="Objeto 11">
            <a:extLst>
              <a:ext uri="{FF2B5EF4-FFF2-40B4-BE49-F238E27FC236}">
                <a16:creationId xmlns:a16="http://schemas.microsoft.com/office/drawing/2014/main" id="{24EC66AB-791A-EC73-364F-5B9E9A408BB2}"/>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4"/>
                        <a:ext cx="4166869" cy="1301330"/>
                      </a:xfrm>
                      <a:prstGeom prst="rect">
                        <a:avLst/>
                      </a:prstGeom>
                    </p:spPr>
                  </p:pic>
                </p:oleObj>
              </mc:Fallback>
            </mc:AlternateContent>
          </a:graphicData>
        </a:graphic>
      </p:graphicFrame>
      <p:grpSp>
        <p:nvGrpSpPr>
          <p:cNvPr id="13" name="Grupo 12">
            <a:extLst>
              <a:ext uri="{FF2B5EF4-FFF2-40B4-BE49-F238E27FC236}">
                <a16:creationId xmlns:a16="http://schemas.microsoft.com/office/drawing/2014/main" id="{09716BB5-4098-FA28-08D5-DEBFADA3F1EE}"/>
              </a:ext>
            </a:extLst>
          </p:cNvPr>
          <p:cNvGrpSpPr/>
          <p:nvPr userDrawn="1"/>
        </p:nvGrpSpPr>
        <p:grpSpPr>
          <a:xfrm>
            <a:off x="7606886" y="-99900"/>
            <a:ext cx="3889158" cy="2202263"/>
            <a:chOff x="7606886" y="-99900"/>
            <a:chExt cx="3889158" cy="2202263"/>
          </a:xfrm>
        </p:grpSpPr>
        <p:sp>
          <p:nvSpPr>
            <p:cNvPr id="14" name="Rectángulo: esquinas redondeadas 13">
              <a:extLst>
                <a:ext uri="{FF2B5EF4-FFF2-40B4-BE49-F238E27FC236}">
                  <a16:creationId xmlns:a16="http://schemas.microsoft.com/office/drawing/2014/main" id="{219CA8E3-9C38-4E7B-8DE2-A049EF218B88}"/>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5" name="Objeto 14">
              <a:extLst>
                <a:ext uri="{FF2B5EF4-FFF2-40B4-BE49-F238E27FC236}">
                  <a16:creationId xmlns:a16="http://schemas.microsoft.com/office/drawing/2014/main" id="{B7D00C9C-B3B9-0754-EB8B-B7992FBF48FF}"/>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8" imgW="2977952" imgH="1320573" progId="CorelDraw.Graphic.22">
                    <p:embed/>
                  </p:oleObj>
                </mc:Choice>
                <mc:Fallback>
                  <p:oleObj name="CorelDRAW" r:id="rId8"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9"/>
                        <a:stretch>
                          <a:fillRect/>
                        </a:stretch>
                      </p:blipFill>
                      <p:spPr>
                        <a:xfrm>
                          <a:off x="8087804" y="398390"/>
                          <a:ext cx="2978150" cy="1320800"/>
                        </a:xfrm>
                        <a:prstGeom prst="rect">
                          <a:avLst/>
                        </a:prstGeom>
                      </p:spPr>
                    </p:pic>
                  </p:oleObj>
                </mc:Fallback>
              </mc:AlternateContent>
            </a:graphicData>
          </a:graphic>
        </p:graphicFrame>
      </p:grpSp>
      <p:sp>
        <p:nvSpPr>
          <p:cNvPr id="16" name="Text Placeholder 4">
            <a:extLst>
              <a:ext uri="{FF2B5EF4-FFF2-40B4-BE49-F238E27FC236}">
                <a16:creationId xmlns:a16="http://schemas.microsoft.com/office/drawing/2014/main" id="{D94A9B91-7FD0-1B5E-BC06-13F696E2E789}"/>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9" name="Objeto 18">
            <a:extLst>
              <a:ext uri="{FF2B5EF4-FFF2-40B4-BE49-F238E27FC236}">
                <a16:creationId xmlns:a16="http://schemas.microsoft.com/office/drawing/2014/main" id="{28C2F3D7-5534-9F59-E13A-BBDA63EDFB02}"/>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10" imgW="2885818" imgH="2878380" progId="CorelDraw.Graphic.22">
                  <p:embed/>
                </p:oleObj>
              </mc:Choice>
              <mc:Fallback>
                <p:oleObj name="CorelDRAW" r:id="rId10"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1"/>
                      <a:stretch>
                        <a:fillRect/>
                      </a:stretch>
                    </p:blipFill>
                    <p:spPr>
                      <a:xfrm>
                        <a:off x="139002" y="137587"/>
                        <a:ext cx="308626" cy="307777"/>
                      </a:xfrm>
                      <a:prstGeom prst="rect">
                        <a:avLst/>
                      </a:prstGeom>
                    </p:spPr>
                  </p:pic>
                </p:oleObj>
              </mc:Fallback>
            </mc:AlternateContent>
          </a:graphicData>
        </a:graphic>
      </p:graphicFrame>
      <p:pic>
        <p:nvPicPr>
          <p:cNvPr id="10" name="Imagen 47">
            <a:extLst>
              <a:ext uri="{FF2B5EF4-FFF2-40B4-BE49-F238E27FC236}">
                <a16:creationId xmlns:a16="http://schemas.microsoft.com/office/drawing/2014/main" id="{6E4B9738-A3AD-340C-9A6A-4E23B5C9A38C}"/>
              </a:ext>
            </a:extLst>
          </p:cNvPr>
          <p:cNvPicPr>
            <a:picLocks noChangeAspect="1"/>
          </p:cNvPicPr>
          <p:nvPr userDrawn="1"/>
        </p:nvPicPr>
        <p:blipFill>
          <a:blip r:embed="rId12"/>
          <a:stretch>
            <a:fillRect/>
          </a:stretch>
        </p:blipFill>
        <p:spPr>
          <a:xfrm>
            <a:off x="6102468" y="5078870"/>
            <a:ext cx="2715826" cy="835640"/>
          </a:xfrm>
          <a:prstGeom prst="rect">
            <a:avLst/>
          </a:prstGeom>
        </p:spPr>
      </p:pic>
      <p:pic>
        <p:nvPicPr>
          <p:cNvPr id="17" name="Imagen 48">
            <a:extLst>
              <a:ext uri="{FF2B5EF4-FFF2-40B4-BE49-F238E27FC236}">
                <a16:creationId xmlns:a16="http://schemas.microsoft.com/office/drawing/2014/main" id="{4F6F227D-0305-B6B0-1B89-847C2024595A}"/>
              </a:ext>
            </a:extLst>
          </p:cNvPr>
          <p:cNvPicPr>
            <a:picLocks noChangeAspect="1"/>
          </p:cNvPicPr>
          <p:nvPr userDrawn="1"/>
        </p:nvPicPr>
        <p:blipFill>
          <a:blip r:embed="rId13"/>
          <a:stretch>
            <a:fillRect/>
          </a:stretch>
        </p:blipFill>
        <p:spPr>
          <a:xfrm>
            <a:off x="4751750" y="6111763"/>
            <a:ext cx="2193774" cy="573671"/>
          </a:xfrm>
          <a:prstGeom prst="rect">
            <a:avLst/>
          </a:prstGeom>
        </p:spPr>
      </p:pic>
      <p:pic>
        <p:nvPicPr>
          <p:cNvPr id="18" name="Imagen 50">
            <a:extLst>
              <a:ext uri="{FF2B5EF4-FFF2-40B4-BE49-F238E27FC236}">
                <a16:creationId xmlns:a16="http://schemas.microsoft.com/office/drawing/2014/main" id="{F254E5E4-5695-0946-997F-30C9C8506A5F}"/>
              </a:ext>
            </a:extLst>
          </p:cNvPr>
          <p:cNvPicPr>
            <a:picLocks noChangeAspect="1"/>
          </p:cNvPicPr>
          <p:nvPr userDrawn="1"/>
        </p:nvPicPr>
        <p:blipFill>
          <a:blip r:embed="rId14"/>
          <a:stretch>
            <a:fillRect/>
          </a:stretch>
        </p:blipFill>
        <p:spPr>
          <a:xfrm>
            <a:off x="3400584" y="5121288"/>
            <a:ext cx="2432992" cy="750805"/>
          </a:xfrm>
          <a:prstGeom prst="rect">
            <a:avLst/>
          </a:prstGeom>
        </p:spPr>
      </p:pic>
      <p:pic>
        <p:nvPicPr>
          <p:cNvPr id="20" name="Imagen 51">
            <a:extLst>
              <a:ext uri="{FF2B5EF4-FFF2-40B4-BE49-F238E27FC236}">
                <a16:creationId xmlns:a16="http://schemas.microsoft.com/office/drawing/2014/main" id="{7EBCD2B2-596C-3C2A-34E4-257D11CF1849}"/>
              </a:ext>
            </a:extLst>
          </p:cNvPr>
          <p:cNvPicPr>
            <a:picLocks noChangeAspect="1"/>
          </p:cNvPicPr>
          <p:nvPr userDrawn="1"/>
        </p:nvPicPr>
        <p:blipFill>
          <a:blip r:embed="rId15"/>
          <a:stretch>
            <a:fillRect/>
          </a:stretch>
        </p:blipFill>
        <p:spPr>
          <a:xfrm>
            <a:off x="1692386" y="6145520"/>
            <a:ext cx="1645011" cy="506157"/>
          </a:xfrm>
          <a:prstGeom prst="rect">
            <a:avLst/>
          </a:prstGeom>
        </p:spPr>
      </p:pic>
      <p:pic>
        <p:nvPicPr>
          <p:cNvPr id="21" name="Imagen 52">
            <a:extLst>
              <a:ext uri="{FF2B5EF4-FFF2-40B4-BE49-F238E27FC236}">
                <a16:creationId xmlns:a16="http://schemas.microsoft.com/office/drawing/2014/main" id="{695F4103-93D6-7983-625F-18CDCD0154C1}"/>
              </a:ext>
            </a:extLst>
          </p:cNvPr>
          <p:cNvPicPr>
            <a:picLocks noChangeAspect="1"/>
          </p:cNvPicPr>
          <p:nvPr userDrawn="1"/>
        </p:nvPicPr>
        <p:blipFill>
          <a:blip r:embed="rId16"/>
          <a:stretch>
            <a:fillRect/>
          </a:stretch>
        </p:blipFill>
        <p:spPr>
          <a:xfrm>
            <a:off x="1312161" y="5121654"/>
            <a:ext cx="1819531" cy="750072"/>
          </a:xfrm>
          <a:prstGeom prst="rect">
            <a:avLst/>
          </a:prstGeom>
        </p:spPr>
      </p:pic>
      <p:pic>
        <p:nvPicPr>
          <p:cNvPr id="22" name="Imagen 54">
            <a:extLst>
              <a:ext uri="{FF2B5EF4-FFF2-40B4-BE49-F238E27FC236}">
                <a16:creationId xmlns:a16="http://schemas.microsoft.com/office/drawing/2014/main" id="{F82D9883-6879-1FC5-C782-5443C0C17CD5}"/>
              </a:ext>
            </a:extLst>
          </p:cNvPr>
          <p:cNvPicPr>
            <a:picLocks noChangeAspect="1"/>
          </p:cNvPicPr>
          <p:nvPr userDrawn="1"/>
        </p:nvPicPr>
        <p:blipFill>
          <a:blip r:embed="rId17"/>
          <a:stretch>
            <a:fillRect/>
          </a:stretch>
        </p:blipFill>
        <p:spPr>
          <a:xfrm>
            <a:off x="9087186" y="5107161"/>
            <a:ext cx="1819531" cy="779059"/>
          </a:xfrm>
          <a:prstGeom prst="rect">
            <a:avLst/>
          </a:prstGeom>
        </p:spPr>
      </p:pic>
      <p:pic>
        <p:nvPicPr>
          <p:cNvPr id="23" name="Imagen 2" descr="Forma&#10;&#10;Descripción generada automáticamente con confianza media">
            <a:extLst>
              <a:ext uri="{FF2B5EF4-FFF2-40B4-BE49-F238E27FC236}">
                <a16:creationId xmlns:a16="http://schemas.microsoft.com/office/drawing/2014/main" id="{C62470AA-9AB6-CEC8-C0EA-605473E3E4CB}"/>
              </a:ext>
            </a:extLst>
          </p:cNvPr>
          <p:cNvPicPr>
            <a:picLocks noChangeAspect="1"/>
          </p:cNvPicPr>
          <p:nvPr userDrawn="1"/>
        </p:nvPicPr>
        <p:blipFill>
          <a:blip r:embed="rId18"/>
          <a:stretch>
            <a:fillRect/>
          </a:stretch>
        </p:blipFill>
        <p:spPr>
          <a:xfrm>
            <a:off x="8359876" y="6095170"/>
            <a:ext cx="1548352" cy="606857"/>
          </a:xfrm>
          <a:prstGeom prst="rect">
            <a:avLst/>
          </a:prstGeom>
        </p:spPr>
      </p:pic>
      <p:sp>
        <p:nvSpPr>
          <p:cNvPr id="24" name="Title 1">
            <a:extLst>
              <a:ext uri="{FF2B5EF4-FFF2-40B4-BE49-F238E27FC236}">
                <a16:creationId xmlns:a16="http://schemas.microsoft.com/office/drawing/2014/main" id="{63854A6B-C9AB-6139-AFDA-F555FEA72640}"/>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6" name="Title 1">
            <a:extLst>
              <a:ext uri="{FF2B5EF4-FFF2-40B4-BE49-F238E27FC236}">
                <a16:creationId xmlns:a16="http://schemas.microsoft.com/office/drawing/2014/main" id="{DBF90F78-4383-83F8-E98B-21BE90D7035E}"/>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rotWithShape="1">
          <a:blip r:embed="rId6"/>
          <a:srcRect r="8968"/>
          <a:stretch/>
        </p:blipFill>
        <p:spPr>
          <a:xfrm>
            <a:off x="6154927" y="3994103"/>
            <a:ext cx="2984249" cy="1008699"/>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4435554" y="5739946"/>
            <a:ext cx="2846427" cy="74434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3225370" y="4045304"/>
            <a:ext cx="2936863" cy="906297"/>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636303" y="5783746"/>
            <a:ext cx="2134406" cy="656740"/>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1036320" y="4045746"/>
            <a:ext cx="2196356" cy="905413"/>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131869" y="4028252"/>
            <a:ext cx="2196355" cy="940401"/>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7946826" y="5718417"/>
            <a:ext cx="2008991" cy="787398"/>
          </a:xfrm>
          <a:prstGeom prst="rect">
            <a:avLst/>
          </a:prstGeom>
        </p:spPr>
      </p:pic>
      <p:grpSp>
        <p:nvGrpSpPr>
          <p:cNvPr id="7" name="Grupo 6">
            <a:extLst>
              <a:ext uri="{FF2B5EF4-FFF2-40B4-BE49-F238E27FC236}">
                <a16:creationId xmlns:a16="http://schemas.microsoft.com/office/drawing/2014/main" id="{5E530EA2-4DF2-ABEF-1829-EE2D0CB6889A}"/>
              </a:ext>
            </a:extLst>
          </p:cNvPr>
          <p:cNvGrpSpPr/>
          <p:nvPr userDrawn="1"/>
        </p:nvGrpSpPr>
        <p:grpSpPr>
          <a:xfrm>
            <a:off x="7606886" y="-99900"/>
            <a:ext cx="3889158" cy="2202263"/>
            <a:chOff x="7606886" y="-99900"/>
            <a:chExt cx="3889158" cy="2202263"/>
          </a:xfrm>
        </p:grpSpPr>
        <p:sp>
          <p:nvSpPr>
            <p:cNvPr id="4" name="Rectángulo: esquinas redondeadas 3">
              <a:extLst>
                <a:ext uri="{FF2B5EF4-FFF2-40B4-BE49-F238E27FC236}">
                  <a16:creationId xmlns:a16="http://schemas.microsoft.com/office/drawing/2014/main" id="{6115D444-CB74-B9F9-5790-9F2C7B01612B}"/>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to 5">
              <a:extLst>
                <a:ext uri="{FF2B5EF4-FFF2-40B4-BE49-F238E27FC236}">
                  <a16:creationId xmlns:a16="http://schemas.microsoft.com/office/drawing/2014/main" id="{322D5A27-A38D-F04B-CF8F-87153151E4FF}"/>
                </a:ext>
              </a:extLst>
            </p:cNvPr>
            <p:cNvGraphicFramePr>
              <a:graphicFrameLocks noChangeAspect="1"/>
            </p:cNvGraphicFramePr>
            <p:nvPr userDrawn="1">
              <p:extLst>
                <p:ext uri="{D42A27DB-BD31-4B8C-83A1-F6EECF244321}">
                  <p14:modId xmlns:p14="http://schemas.microsoft.com/office/powerpoint/2010/main" val="2867861391"/>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0" name=""/>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
        <p:nvSpPr>
          <p:cNvPr id="2" name="Title 1">
            <a:extLst>
              <a:ext uri="{FF2B5EF4-FFF2-40B4-BE49-F238E27FC236}">
                <a16:creationId xmlns:a16="http://schemas.microsoft.com/office/drawing/2014/main" id="{352457F9-972C-AA90-0A38-A2691BFC2550}"/>
              </a:ext>
            </a:extLst>
          </p:cNvPr>
          <p:cNvSpPr txBox="1">
            <a:spLocks/>
          </p:cNvSpPr>
          <p:nvPr userDrawn="1"/>
        </p:nvSpPr>
        <p:spPr>
          <a:xfrm>
            <a:off x="1036320" y="3506166"/>
            <a:ext cx="10190480" cy="430887"/>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dirty="0">
                <a:solidFill>
                  <a:schemeClr val="accent4"/>
                </a:solidFill>
              </a:rPr>
              <a:t>Gold</a:t>
            </a:r>
          </a:p>
        </p:txBody>
      </p:sp>
      <p:sp>
        <p:nvSpPr>
          <p:cNvPr id="8" name="Title 1">
            <a:extLst>
              <a:ext uri="{FF2B5EF4-FFF2-40B4-BE49-F238E27FC236}">
                <a16:creationId xmlns:a16="http://schemas.microsoft.com/office/drawing/2014/main" id="{8FD503CA-9E68-519B-5BB7-AE51438E4223}"/>
              </a:ext>
            </a:extLst>
          </p:cNvPr>
          <p:cNvSpPr txBox="1">
            <a:spLocks/>
          </p:cNvSpPr>
          <p:nvPr userDrawn="1"/>
        </p:nvSpPr>
        <p:spPr>
          <a:xfrm>
            <a:off x="1036320" y="5367529"/>
            <a:ext cx="10190480" cy="430887"/>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dirty="0">
                <a:solidFill>
                  <a:schemeClr val="bg1">
                    <a:lumMod val="50000"/>
                  </a:schemeClr>
                </a:solidFill>
              </a:rPr>
              <a:t>Silver</a:t>
            </a:r>
          </a:p>
        </p:txBody>
      </p:sp>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P spid="2" grpId="0"/>
      <p:bldP spid="8"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Building for the metaverse with </a:t>
            </a:r>
            <a:r>
              <a:rPr lang="en-US" dirty="0" err="1"/>
              <a:t>OpenAI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2848</TotalTime>
  <Words>83</Words>
  <Application>Microsoft Office PowerPoint</Application>
  <PresentationFormat>Widescreen</PresentationFormat>
  <Paragraphs>15</Paragraphs>
  <Slides>10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Myriad Pro</vt:lpstr>
      <vt:lpstr>Lufga</vt:lpstr>
      <vt:lpstr>Arial</vt:lpstr>
      <vt:lpstr>Wingdings</vt:lpstr>
      <vt:lpstr>Segoe UI</vt:lpstr>
      <vt:lpstr>Consolas</vt:lpstr>
      <vt:lpstr>Quicksand</vt:lpstr>
      <vt:lpstr>White Template</vt:lpstr>
      <vt:lpstr>CorelDRAW</vt:lpstr>
      <vt:lpstr>PowerPoint Presentation</vt:lpstr>
      <vt:lpstr>Building for the metaverse with OpenAI</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Javier Menendez Pallo</cp:lastModifiedBy>
  <cp:revision>89</cp:revision>
  <dcterms:created xsi:type="dcterms:W3CDTF">2019-08-09T15:41:27Z</dcterms:created>
  <dcterms:modified xsi:type="dcterms:W3CDTF">2023-03-01T19:36:08Z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